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2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9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89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4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5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8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1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1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9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5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3D024-7848-40E5-9267-AC6B006EA59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53495-2E6D-4A20-94FE-7D920B42A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4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3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0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" y="0"/>
            <a:ext cx="9544050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" y="428625"/>
            <a:ext cx="57435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3" y="0"/>
            <a:ext cx="739172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98" y="4821211"/>
            <a:ext cx="4403332" cy="14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7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7" y="0"/>
            <a:ext cx="7490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1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89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7" y="0"/>
            <a:ext cx="9486900" cy="1752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925"/>
            <a:ext cx="7200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148341" cy="6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9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8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4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1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2" y="0"/>
            <a:ext cx="9467850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72" y="1323819"/>
            <a:ext cx="8001000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72" y="1352394"/>
            <a:ext cx="2133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2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17575" cy="55501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7" y="5405826"/>
            <a:ext cx="11956224" cy="14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32" y="175587"/>
            <a:ext cx="11062663" cy="65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1" y="0"/>
            <a:ext cx="72104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84"/>
            <a:ext cx="97821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6" y="0"/>
            <a:ext cx="7271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6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0" y="247494"/>
            <a:ext cx="86296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1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633412"/>
            <a:ext cx="73628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7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132726"/>
            <a:ext cx="95821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47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51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876425"/>
            <a:ext cx="94107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06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0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8" y="212830"/>
            <a:ext cx="9324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3224212"/>
            <a:ext cx="13906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3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6" y="538162"/>
            <a:ext cx="8239125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6" y="1270181"/>
            <a:ext cx="9544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257550"/>
            <a:ext cx="1143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81225"/>
            <a:ext cx="9525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3243262"/>
            <a:ext cx="11334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1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123950"/>
            <a:ext cx="9572625" cy="461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32" y="5381469"/>
            <a:ext cx="790999" cy="3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77928" cy="67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5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3281362"/>
            <a:ext cx="9525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" y="180195"/>
            <a:ext cx="9515475" cy="179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15" y="2130632"/>
            <a:ext cx="4053279" cy="4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8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1928812"/>
            <a:ext cx="58007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533650"/>
            <a:ext cx="956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7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3238500"/>
            <a:ext cx="50006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843087"/>
            <a:ext cx="9648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5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9775" cy="981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376"/>
            <a:ext cx="5962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3248025"/>
            <a:ext cx="1123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88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33"/>
            <a:ext cx="96012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6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3243262"/>
            <a:ext cx="13525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678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1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80962"/>
            <a:ext cx="95916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7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12" y="3224212"/>
            <a:ext cx="1095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09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90"/>
            <a:ext cx="9553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6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3238500"/>
            <a:ext cx="13430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3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86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4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3209925"/>
            <a:ext cx="7524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7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3000375"/>
            <a:ext cx="69723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6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7" y="3243262"/>
            <a:ext cx="10763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2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462087"/>
            <a:ext cx="95440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830" cy="65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0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35" y="0"/>
            <a:ext cx="860273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357" y="3841463"/>
            <a:ext cx="2857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9" y="419100"/>
            <a:ext cx="9525000" cy="3009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349" y="5710176"/>
            <a:ext cx="529652" cy="5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75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2524125"/>
            <a:ext cx="9401175" cy="1809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86" y="5350707"/>
            <a:ext cx="1809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4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4762"/>
            <a:ext cx="9439275" cy="684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61" y="3295649"/>
            <a:ext cx="304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84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226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961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635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6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40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0250" cy="1752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5715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2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37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91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27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660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55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3575" cy="2819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242"/>
            <a:ext cx="9391650" cy="57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6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宽屏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2022-10-27T04:01:20Z</dcterms:created>
  <dcterms:modified xsi:type="dcterms:W3CDTF">2022-10-27T04:32:47Z</dcterms:modified>
</cp:coreProperties>
</file>